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9872" userDrawn="1">
          <p15:clr>
            <a:srgbClr val="A4A3A4"/>
          </p15:clr>
        </p15:guide>
        <p15:guide id="2" pos="864" userDrawn="1">
          <p15:clr>
            <a:srgbClr val="A4A3A4"/>
          </p15:clr>
        </p15:guide>
        <p15:guide id="3" orient="horz" pos="864" userDrawn="1">
          <p15:clr>
            <a:srgbClr val="A4A3A4"/>
          </p15:clr>
        </p15:guide>
        <p15:guide id="4" orient="horz" pos="2678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94628" autoAdjust="0"/>
  </p:normalViewPr>
  <p:slideViewPr>
    <p:cSldViewPr snapToGrid="0">
      <p:cViewPr>
        <p:scale>
          <a:sx n="20" d="100"/>
          <a:sy n="20" d="100"/>
        </p:scale>
        <p:origin x="2456" y="-320"/>
      </p:cViewPr>
      <p:guideLst>
        <p:guide pos="19872"/>
        <p:guide pos="864"/>
        <p:guide orient="horz" pos="864"/>
        <p:guide orient="horz" pos="267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1838325" y="25095201"/>
            <a:ext cx="11877675" cy="13665200"/>
          </a:xfrm>
        </p:spPr>
        <p:txBody>
          <a:bodyPr>
            <a:normAutofit/>
          </a:bodyPr>
          <a:lstStyle>
            <a:lvl1pPr marL="0" indent="0">
              <a:buNone/>
              <a:defRPr sz="7000">
                <a:latin typeface="Arial Bold" panose="020B0704020202020204" pitchFamily="34" charset="0"/>
                <a:cs typeface="Arial Bold" panose="020B0704020202020204" pitchFamily="34" charset="0"/>
              </a:defRPr>
            </a:lvl1pPr>
            <a:lvl2pPr marL="246888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2pPr>
            <a:lvl3pPr marL="411480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3pPr>
            <a:lvl4pPr marL="576072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4pPr>
            <a:lvl5pPr marL="7406640" indent="-822960" algn="l" defTabSz="3291840" rtl="0" eaLnBrk="1" latinLnBrk="0" hangingPunct="1">
              <a:lnSpc>
                <a:spcPct val="90000"/>
              </a:lnSpc>
              <a:spcBef>
                <a:spcPts val="1800"/>
              </a:spcBef>
              <a:buFont typeface="Arial" panose="020B0604020202020204" pitchFamily="34" charset="0"/>
              <a:buChar char="•"/>
              <a:defRPr lang="en-US" sz="5600" kern="1200" dirty="0" smtClean="0">
                <a:solidFill>
                  <a:schemeClr val="tx1"/>
                </a:solidFill>
                <a:latin typeface="Arial Bold" panose="020B0704020202020204" pitchFamily="34" charset="0"/>
                <a:ea typeface="+mn-ea"/>
                <a:cs typeface="Arial Bold" panose="020B0704020202020204" pitchFamily="34" charset="0"/>
              </a:defRPr>
            </a:lvl5pPr>
          </a:lstStyle>
          <a:p>
            <a:pPr lvl="0"/>
            <a:r>
              <a:rPr lang="en-US" dirty="0"/>
              <a:t>Materials and Methods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5"/>
          <p:cNvSpPr>
            <a:spLocks noGrp="1"/>
          </p:cNvSpPr>
          <p:nvPr>
            <p:ph type="body" sz="quarter" idx="12"/>
          </p:nvPr>
        </p:nvSpPr>
        <p:spPr>
          <a:xfrm>
            <a:off x="1838325" y="1828799"/>
            <a:ext cx="19548475" cy="3596637"/>
          </a:xfrm>
        </p:spPr>
        <p:txBody>
          <a:bodyPr/>
          <a:lstStyle>
            <a:lvl1pPr>
              <a:defRPr lang="en-US" sz="8800" kern="1200" dirty="0" smtClean="0">
                <a:solidFill>
                  <a:schemeClr val="bg1"/>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defRPr>
            </a:lvl1pPr>
            <a:lvl2pPr>
              <a:defRPr lang="en-US" sz="5000" kern="1200" dirty="0" smtClean="0">
                <a:solidFill>
                  <a:schemeClr val="bg1"/>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defRPr>
            </a:lvl2pPr>
            <a:lvl4pPr marL="4937760" indent="0">
              <a:buNone/>
              <a:defRPr/>
            </a:lvl4pPr>
          </a:lstStyle>
          <a:p>
            <a:pPr lvl="0"/>
            <a:r>
              <a:rPr lang="en-US" dirty="0"/>
              <a:t>Edit Master text styles</a:t>
            </a:r>
          </a:p>
          <a:p>
            <a:pPr lvl="1"/>
            <a:r>
              <a:rPr lang="en-US" dirty="0"/>
              <a:t>Second level</a:t>
            </a:r>
          </a:p>
        </p:txBody>
      </p:sp>
      <p:sp>
        <p:nvSpPr>
          <p:cNvPr id="18" name="Text Placeholder 17"/>
          <p:cNvSpPr>
            <a:spLocks noGrp="1"/>
          </p:cNvSpPr>
          <p:nvPr>
            <p:ph type="body" sz="quarter" idx="13" hasCustomPrompt="1"/>
          </p:nvPr>
        </p:nvSpPr>
        <p:spPr>
          <a:xfrm>
            <a:off x="15646400" y="8200102"/>
            <a:ext cx="15443200" cy="17809497"/>
          </a:xfrm>
        </p:spPr>
        <p:txBody>
          <a:bodyPr>
            <a:normAutofit/>
          </a:bodyPr>
          <a:lstStyle>
            <a:lvl1pPr marL="0" indent="0">
              <a:buNone/>
              <a:defRPr sz="7000">
                <a:latin typeface="Arial Bold" panose="020B0704020202020204" pitchFamily="34" charset="0"/>
                <a:cs typeface="Arial Bold" panose="020B0704020202020204" pitchFamily="34" charset="0"/>
              </a:defRPr>
            </a:lvl1pPr>
            <a:lvl2pPr marL="1645920" indent="0">
              <a:buNone/>
              <a:defRPr sz="5600">
                <a:latin typeface="Arial Bold" panose="020B0704020202020204" pitchFamily="34" charset="0"/>
                <a:cs typeface="Arial Bold" panose="020B0704020202020204" pitchFamily="34" charset="0"/>
              </a:defRPr>
            </a:lvl2pPr>
            <a:lvl3pPr>
              <a:defRPr sz="5600">
                <a:latin typeface="Arial Bold" panose="020B0704020202020204" pitchFamily="34" charset="0"/>
                <a:cs typeface="Arial Bold" panose="020B0704020202020204" pitchFamily="34" charset="0"/>
              </a:defRPr>
            </a:lvl3pPr>
            <a:lvl4pPr>
              <a:defRPr sz="5600">
                <a:latin typeface="Arial Bold" panose="020B0704020202020204" pitchFamily="34" charset="0"/>
                <a:cs typeface="Arial Bold" panose="020B0704020202020204" pitchFamily="34" charset="0"/>
              </a:defRPr>
            </a:lvl4pPr>
            <a:lvl5pPr>
              <a:defRPr sz="5600">
                <a:latin typeface="Arial Bold" panose="020B0704020202020204" pitchFamily="34" charset="0"/>
                <a:cs typeface="Arial Bold" panose="020B0704020202020204" pitchFamily="34" charset="0"/>
              </a:defRPr>
            </a:lvl5pPr>
          </a:lstStyle>
          <a:p>
            <a:pPr lvl="0"/>
            <a:r>
              <a:rPr lang="en-US" dirty="0"/>
              <a:t>Results</a:t>
            </a:r>
          </a:p>
          <a:p>
            <a:pPr lvl="1"/>
            <a:r>
              <a:rPr lang="en-US" dirty="0" err="1"/>
              <a:t>Bla</a:t>
            </a:r>
            <a:r>
              <a:rPr lang="en-US" dirty="0"/>
              <a:t> </a:t>
            </a:r>
            <a:r>
              <a:rPr lang="en-US" dirty="0" err="1"/>
              <a:t>bla</a:t>
            </a:r>
            <a:r>
              <a:rPr lang="en-US" dirty="0"/>
              <a:t> </a:t>
            </a:r>
            <a:r>
              <a:rPr lang="en-US" dirty="0" err="1"/>
              <a:t>bla</a:t>
            </a:r>
            <a:endParaRPr lang="en-US" dirty="0"/>
          </a:p>
          <a:p>
            <a:pPr lvl="2"/>
            <a:r>
              <a:rPr lang="en-US" dirty="0"/>
              <a:t>Third level</a:t>
            </a:r>
          </a:p>
          <a:p>
            <a:pPr lvl="3"/>
            <a:r>
              <a:rPr lang="en-US" dirty="0"/>
              <a:t>Fourth level</a:t>
            </a:r>
          </a:p>
          <a:p>
            <a:pPr lvl="4"/>
            <a:r>
              <a:rPr lang="en-US" dirty="0"/>
              <a:t>Fifth level</a:t>
            </a:r>
          </a:p>
        </p:txBody>
      </p:sp>
      <p:sp>
        <p:nvSpPr>
          <p:cNvPr id="22" name="Text Placeholder 21"/>
          <p:cNvSpPr>
            <a:spLocks noGrp="1"/>
          </p:cNvSpPr>
          <p:nvPr>
            <p:ph type="body" sz="quarter" idx="14" hasCustomPrompt="1"/>
          </p:nvPr>
        </p:nvSpPr>
        <p:spPr>
          <a:xfrm>
            <a:off x="15646400" y="27990800"/>
            <a:ext cx="15443200" cy="10769600"/>
          </a:xfrm>
        </p:spPr>
        <p:txBody>
          <a:bodyPr/>
          <a:lstStyle>
            <a:lvl1pPr marL="0" indent="0">
              <a:buNone/>
              <a:defRPr lang="en-US" sz="7000" kern="1200" dirty="0" smtClean="0">
                <a:solidFill>
                  <a:schemeClr val="tx1"/>
                </a:solidFill>
                <a:latin typeface="Arial Bold" panose="020B0704020202020204" pitchFamily="34" charset="0"/>
                <a:ea typeface="+mn-ea"/>
                <a:cs typeface="Arial Bold" panose="020B0704020202020204" pitchFamily="34" charset="0"/>
              </a:defRPr>
            </a:lvl1pPr>
            <a:lvl2pPr>
              <a:defRPr lang="en-US" sz="5600" kern="1200" dirty="0" smtClean="0">
                <a:solidFill>
                  <a:schemeClr val="tx1"/>
                </a:solidFill>
                <a:latin typeface="Arial Bold" panose="020B0704020202020204" pitchFamily="34" charset="0"/>
                <a:ea typeface="+mn-ea"/>
                <a:cs typeface="Arial Bold" panose="020B0704020202020204" pitchFamily="34" charset="0"/>
              </a:defRPr>
            </a:lvl2pPr>
            <a:lvl3pPr>
              <a:defRPr lang="en-US" sz="5600" kern="1200" dirty="0" smtClean="0">
                <a:solidFill>
                  <a:schemeClr val="tx1"/>
                </a:solidFill>
                <a:latin typeface="Arial Bold" panose="020B0704020202020204" pitchFamily="34" charset="0"/>
                <a:ea typeface="+mn-ea"/>
                <a:cs typeface="Arial Bold" panose="020B0704020202020204" pitchFamily="34" charset="0"/>
              </a:defRPr>
            </a:lvl3pPr>
            <a:lvl4pPr>
              <a:defRPr lang="en-US" sz="5600" kern="1200" dirty="0" smtClean="0">
                <a:solidFill>
                  <a:schemeClr val="tx1"/>
                </a:solidFill>
                <a:latin typeface="Arial Bold" panose="020B0704020202020204" pitchFamily="34" charset="0"/>
                <a:ea typeface="+mn-ea"/>
                <a:cs typeface="Arial Bold" panose="020B0704020202020204" pitchFamily="34" charset="0"/>
              </a:defRPr>
            </a:lvl4pPr>
            <a:lvl5pPr>
              <a:defRPr lang="en-US" sz="5600" kern="1200" dirty="0">
                <a:solidFill>
                  <a:schemeClr val="tx1"/>
                </a:solidFill>
                <a:latin typeface="Arial Bold" panose="020B0704020202020204" pitchFamily="34" charset="0"/>
                <a:ea typeface="+mn-ea"/>
                <a:cs typeface="Arial Bold" panose="020B0704020202020204" pitchFamily="34" charset="0"/>
              </a:defRPr>
            </a:lvl5pPr>
          </a:lstStyle>
          <a:p>
            <a:pPr lvl="0"/>
            <a:r>
              <a:rPr lang="en-US" dirty="0"/>
              <a:t>Conclusions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3"/>
          <p:cNvSpPr>
            <a:spLocks noGrp="1"/>
          </p:cNvSpPr>
          <p:nvPr>
            <p:ph type="body" sz="quarter" idx="15" hasCustomPrompt="1"/>
          </p:nvPr>
        </p:nvSpPr>
        <p:spPr>
          <a:xfrm>
            <a:off x="1838325" y="8200102"/>
            <a:ext cx="11877675" cy="15066298"/>
          </a:xfrm>
        </p:spPr>
        <p:txBody>
          <a:bodyPr/>
          <a:lstStyle>
            <a:lvl1pPr marL="0" indent="0">
              <a:buNone/>
              <a:defRPr sz="7000">
                <a:latin typeface="Arial Bold" panose="020B0704020202020204" pitchFamily="34" charset="0"/>
                <a:cs typeface="Arial Bold" panose="020B0704020202020204" pitchFamily="34" charset="0"/>
              </a:defRPr>
            </a:lvl1pPr>
            <a:lvl2pPr>
              <a:defRPr sz="5600">
                <a:latin typeface="Arial Bold" panose="020B0704020202020204" pitchFamily="34" charset="0"/>
                <a:cs typeface="Arial Bold" panose="020B0704020202020204" pitchFamily="34" charset="0"/>
              </a:defRPr>
            </a:lvl2pPr>
            <a:lvl3pPr>
              <a:defRPr sz="5600">
                <a:latin typeface="Arial Bold" panose="020B0704020202020204" pitchFamily="34" charset="0"/>
                <a:cs typeface="Arial Bold" panose="020B0704020202020204" pitchFamily="34" charset="0"/>
              </a:defRPr>
            </a:lvl3pPr>
            <a:lvl4pPr>
              <a:defRPr sz="5600">
                <a:latin typeface="Arial Bold" panose="020B0704020202020204" pitchFamily="34" charset="0"/>
                <a:cs typeface="Arial Bold" panose="020B0704020202020204" pitchFamily="34" charset="0"/>
              </a:defRPr>
            </a:lvl4pPr>
            <a:lvl5pPr>
              <a:defRPr sz="5600">
                <a:latin typeface="Arial Bold" panose="020B0704020202020204" pitchFamily="34" charset="0"/>
                <a:cs typeface="Arial Bold" panose="020B0704020202020204" pitchFamily="34" charset="0"/>
              </a:defRPr>
            </a:lvl5pPr>
          </a:lstStyle>
          <a:p>
            <a:pPr lvl="0"/>
            <a:r>
              <a:rPr lang="en-US" dirty="0"/>
              <a:t>Introduction</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015600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C05ABBB-C69C-4F9E-9D18-DAAFA6146D71}" type="datetimeFigureOut">
              <a:rPr lang="en-US" smtClean="0"/>
              <a:t>4/3/17</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9471F8DB-417F-4513-971D-BD13A774E659}" type="slidenum">
              <a:rPr lang="en-US" smtClean="0"/>
              <a:t>‹#›</a:t>
            </a:fld>
            <a:endParaRPr lang="en-US"/>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32918400" cy="43891200"/>
          </a:xfrm>
          <a:prstGeom prst="rect">
            <a:avLst/>
          </a:prstGeom>
        </p:spPr>
      </p:pic>
    </p:spTree>
    <p:extLst>
      <p:ext uri="{BB962C8B-B14F-4D97-AF65-F5344CB8AC3E}">
        <p14:creationId xmlns:p14="http://schemas.microsoft.com/office/powerpoint/2010/main" val="425265881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46200" y="7818112"/>
            <a:ext cx="12852400" cy="15905488"/>
          </a:xfrm>
          <a:prstGeom prst="rect">
            <a:avLst/>
          </a:prstGeom>
          <a:solidFill>
            <a:srgbClr val="FFFFFF"/>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163800" y="7818112"/>
            <a:ext cx="16383000" cy="18750288"/>
          </a:xfrm>
          <a:prstGeom prst="rect">
            <a:avLst/>
          </a:prstGeom>
          <a:solidFill>
            <a:srgbClr val="FFFFFF"/>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46200" y="24638000"/>
            <a:ext cx="12852400" cy="14681199"/>
          </a:xfrm>
          <a:prstGeom prst="rect">
            <a:avLst/>
          </a:prstGeom>
          <a:solidFill>
            <a:srgbClr val="FFFFFF"/>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5163800" y="27437076"/>
            <a:ext cx="16382999" cy="11882123"/>
          </a:xfrm>
          <a:prstGeom prst="rect">
            <a:avLst/>
          </a:prstGeom>
          <a:solidFill>
            <a:srgbClr val="FFFFFF"/>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
          <p:cNvSpPr>
            <a:spLocks noGrp="1"/>
          </p:cNvSpPr>
          <p:nvPr>
            <p:ph type="body" sz="quarter" idx="11"/>
          </p:nvPr>
        </p:nvSpPr>
        <p:spPr/>
        <p:txBody>
          <a:bodyPr/>
          <a:lstStyle/>
          <a:p>
            <a:r>
              <a:rPr lang="en-US" dirty="0"/>
              <a:t>Materials and Methods</a:t>
            </a:r>
          </a:p>
          <a:p>
            <a:r>
              <a:rPr lang="en-US" sz="5600" dirty="0"/>
              <a:t>Blah blah blah</a:t>
            </a:r>
          </a:p>
        </p:txBody>
      </p:sp>
      <p:sp>
        <p:nvSpPr>
          <p:cNvPr id="3" name="Text Placeholder 2"/>
          <p:cNvSpPr>
            <a:spLocks noGrp="1"/>
          </p:cNvSpPr>
          <p:nvPr>
            <p:ph type="body" sz="quarter" idx="12"/>
          </p:nvPr>
        </p:nvSpPr>
        <p:spPr/>
        <p:txBody>
          <a:bodyPr/>
          <a:lstStyle/>
          <a:p>
            <a:pPr marL="0" indent="0">
              <a:buNone/>
            </a:pPr>
            <a:r>
              <a:rPr lang="en-US" dirty="0"/>
              <a:t>Title of Poster</a:t>
            </a:r>
          </a:p>
          <a:p>
            <a:pPr marL="1645920" lvl="1" indent="0">
              <a:buNone/>
            </a:pPr>
            <a:r>
              <a:rPr lang="en-US" dirty="0"/>
              <a:t>Author 1, Author 2.. </a:t>
            </a:r>
            <a:r>
              <a:rPr lang="en-US" dirty="0" err="1"/>
              <a:t>etc</a:t>
            </a:r>
            <a:endParaRPr lang="en-US" dirty="0"/>
          </a:p>
        </p:txBody>
      </p:sp>
      <p:sp>
        <p:nvSpPr>
          <p:cNvPr id="4" name="Text Placeholder 3"/>
          <p:cNvSpPr>
            <a:spLocks noGrp="1"/>
          </p:cNvSpPr>
          <p:nvPr>
            <p:ph type="body" sz="quarter" idx="13"/>
          </p:nvPr>
        </p:nvSpPr>
        <p:spPr/>
        <p:txBody>
          <a:bodyPr/>
          <a:lstStyle/>
          <a:p>
            <a:pPr marL="0" indent="0">
              <a:buNone/>
            </a:pPr>
            <a:r>
              <a:rPr lang="en-US" dirty="0"/>
              <a:t>Results</a:t>
            </a:r>
          </a:p>
          <a:p>
            <a:pPr marL="0" indent="0">
              <a:buNone/>
            </a:pPr>
            <a:r>
              <a:rPr lang="en-US" sz="5600" dirty="0"/>
              <a:t>Blah blah blah</a:t>
            </a:r>
          </a:p>
        </p:txBody>
      </p:sp>
      <p:sp>
        <p:nvSpPr>
          <p:cNvPr id="5" name="Text Placeholder 4"/>
          <p:cNvSpPr>
            <a:spLocks noGrp="1"/>
          </p:cNvSpPr>
          <p:nvPr>
            <p:ph type="body" sz="quarter" idx="14"/>
          </p:nvPr>
        </p:nvSpPr>
        <p:spPr>
          <a:xfrm>
            <a:off x="15646400" y="27990799"/>
            <a:ext cx="15443200" cy="10769601"/>
          </a:xfrm>
        </p:spPr>
        <p:txBody>
          <a:bodyPr>
            <a:normAutofit/>
          </a:bodyPr>
          <a:lstStyle/>
          <a:p>
            <a:r>
              <a:rPr lang="en-US" dirty="0"/>
              <a:t>Conclusions</a:t>
            </a:r>
          </a:p>
          <a:p>
            <a:r>
              <a:rPr lang="en-US" sz="5600" dirty="0"/>
              <a:t>Your conclusions</a:t>
            </a:r>
          </a:p>
          <a:p>
            <a:r>
              <a:rPr lang="en-US" sz="5600" dirty="0"/>
              <a:t>Mention </a:t>
            </a:r>
            <a:r>
              <a:rPr lang="en-US" sz="5600" dirty="0" smtClean="0"/>
              <a:t>how you have considered </a:t>
            </a:r>
            <a:r>
              <a:rPr lang="en-US" sz="5600" smtClean="0"/>
              <a:t>the sustainability-related impacts of </a:t>
            </a:r>
            <a:r>
              <a:rPr lang="en-US" sz="5600" dirty="0"/>
              <a:t>your project.</a:t>
            </a:r>
          </a:p>
          <a:p>
            <a:r>
              <a:rPr lang="en-US" sz="5600" dirty="0"/>
              <a:t>How does your project interact with other projects?</a:t>
            </a:r>
          </a:p>
        </p:txBody>
      </p:sp>
      <p:sp>
        <p:nvSpPr>
          <p:cNvPr id="6" name="Text Placeholder 5"/>
          <p:cNvSpPr>
            <a:spLocks noGrp="1"/>
          </p:cNvSpPr>
          <p:nvPr>
            <p:ph type="body" sz="quarter" idx="15"/>
          </p:nvPr>
        </p:nvSpPr>
        <p:spPr/>
        <p:txBody>
          <a:bodyPr/>
          <a:lstStyle/>
          <a:p>
            <a:r>
              <a:rPr lang="en-US" dirty="0"/>
              <a:t>Introduction</a:t>
            </a:r>
          </a:p>
          <a:p>
            <a:r>
              <a:rPr lang="en-US" sz="5600" dirty="0"/>
              <a:t>What is the state of the art? What is preventing the state of the art being better</a:t>
            </a:r>
            <a:r>
              <a:rPr lang="en-US" sz="5600" dirty="0" smtClean="0"/>
              <a:t>? How does your approach improve on the state of the art?</a:t>
            </a:r>
            <a:endParaRPr lang="en-US" sz="5600" dirty="0"/>
          </a:p>
        </p:txBody>
      </p:sp>
      <p:grpSp>
        <p:nvGrpSpPr>
          <p:cNvPr id="14" name="Group 13"/>
          <p:cNvGrpSpPr/>
          <p:nvPr/>
        </p:nvGrpSpPr>
        <p:grpSpPr>
          <a:xfrm>
            <a:off x="20624800" y="6779257"/>
            <a:ext cx="12293600" cy="1853423"/>
            <a:chOff x="20624800" y="6779257"/>
            <a:chExt cx="12293600" cy="1853423"/>
          </a:xfrm>
        </p:grpSpPr>
        <p:sp>
          <p:nvSpPr>
            <p:cNvPr id="13" name="Rectangle 12"/>
            <p:cNvSpPr/>
            <p:nvPr/>
          </p:nvSpPr>
          <p:spPr>
            <a:xfrm>
              <a:off x="20854218" y="6949436"/>
              <a:ext cx="12064182" cy="1683244"/>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624800" y="6779257"/>
              <a:ext cx="12293600" cy="17272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spc="600" dirty="0">
                  <a:latin typeface="Arial Bold" panose="020B0704020202020204" pitchFamily="34" charset="0"/>
                  <a:cs typeface="Arial Bold" panose="020B0704020202020204" pitchFamily="34" charset="0"/>
                </a:rPr>
                <a:t>  Site Visit 2017</a:t>
              </a:r>
            </a:p>
          </p:txBody>
        </p:sp>
      </p:grpSp>
      <p:sp>
        <p:nvSpPr>
          <p:cNvPr id="16" name="Rectangle 15"/>
          <p:cNvSpPr/>
          <p:nvPr/>
        </p:nvSpPr>
        <p:spPr>
          <a:xfrm>
            <a:off x="1371600" y="40236001"/>
            <a:ext cx="23384713" cy="2331725"/>
          </a:xfrm>
          <a:prstGeom prst="rect">
            <a:avLst/>
          </a:prstGeom>
          <a:solidFill>
            <a:srgbClr val="FFFFFF">
              <a:alpha val="80000"/>
            </a:srgbClr>
          </a:solidFill>
          <a:ln>
            <a:noFill/>
          </a:ln>
          <a:effectLst>
            <a:outerShdw blurRad="584200" dist="342900" dir="2700000" algn="tl"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2072731" y="40267395"/>
            <a:ext cx="22298574" cy="2062103"/>
          </a:xfrm>
          <a:prstGeom prst="rect">
            <a:avLst/>
          </a:prstGeom>
          <a:noFill/>
        </p:spPr>
        <p:txBody>
          <a:bodyPr wrap="square" lIns="91440" tIns="45720" rIns="91440" bIns="45720">
            <a:spAutoFit/>
          </a:bodyPr>
          <a:lstStyle/>
          <a:p>
            <a:r>
              <a:rPr lang="en-US" sz="3200" dirty="0">
                <a:ln w="0"/>
                <a:effectLst>
                  <a:outerShdw blurRad="38100" dist="19050" dir="2700000" algn="tl" rotWithShape="0">
                    <a:schemeClr val="dk1">
                      <a:alpha val="40000"/>
                    </a:schemeClr>
                  </a:outerShdw>
                </a:effectLst>
                <a:latin typeface="Calibri Bold" panose="020F0702030404030204" pitchFamily="34" charset="0"/>
              </a:rPr>
              <a:t>Acknowledgement: </a:t>
            </a:r>
            <a:r>
              <a:rPr lang="en-US" sz="3200" dirty="0">
                <a:ln w="0"/>
                <a:effectLst>
                  <a:outerShdw blurRad="38100" dist="19050" dir="2700000" algn="tl" rotWithShape="0">
                    <a:schemeClr val="dk1">
                      <a:alpha val="40000"/>
                    </a:schemeClr>
                  </a:outerShdw>
                </a:effectLst>
              </a:rPr>
              <a:t>This material is based upon work primarily supported by the Engineering Research Center Program of the National Science Foundation and the Office of Energy Efficiency and Renewable Energy of the Department of Energy under NSF Cooperative Agreement No. EEC‐1041895. Any opinions, findings and conclusions or recommendations expressed in this material are those of the author(s) and do not necessarily reflect those of the National Science Foundation or Department of Energy.</a:t>
            </a:r>
          </a:p>
        </p:txBody>
      </p:sp>
    </p:spTree>
    <p:extLst>
      <p:ext uri="{BB962C8B-B14F-4D97-AF65-F5344CB8AC3E}">
        <p14:creationId xmlns:p14="http://schemas.microsoft.com/office/powerpoint/2010/main" val="777121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TotalTime>
  <Words>157</Words>
  <Application>Microsoft Macintosh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Bold</vt:lpstr>
      <vt:lpstr>Calibri</vt:lpstr>
      <vt:lpstr>Calibri Bold</vt:lpstr>
      <vt:lpstr>Calibri Light</vt:lpstr>
      <vt:lpstr>Office Theme</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Silvana Ayala</dc:creator>
  <cp:lastModifiedBy>Glaudell, Rebecca D.</cp:lastModifiedBy>
  <cp:revision>16</cp:revision>
  <dcterms:created xsi:type="dcterms:W3CDTF">2017-04-01T19:06:31Z</dcterms:created>
  <dcterms:modified xsi:type="dcterms:W3CDTF">2017-04-03T23:09:02Z</dcterms:modified>
</cp:coreProperties>
</file>